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A12D8-3A86-4CBF-9E64-E1AB7D2D01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71CCC-A3C1-4605-9C8D-C33E699E8C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E-cadherin hereditary diffuse gastric cancer-associated mutants are more ubiquitinated and degraded by the proteasome in endoplasmic reticulum-associated degradation. (A–C) CHO cells were stably transduced with the empty vector (Mock) or with wild-type (WT), R749W or E757K hE-cadherin. (A, C) Cells were fixed, permeabilized and co-immunostained with anti-human E-cadherin antibody (Ab) and anti-ubiquitin Ab (A), or with E-cadherin alone Ab (C). E-cadherin was visualized with FITC-conjugated Ab, and ubiquitin was visualized with Texas Red-conjugated Ab (A). The arrows indicate areas of overlap. (B, C) Cells were treated with 10 µm MG132 (or the corresponding amount of solvent dimethyl sulphoxide, 0.25%) for 16 h. Whole cell lysates were analyzed by western blot (C), using the anti-E-cadherin Ab and anti-actin Ab as the loading control. The blots are representative of three independent experiments. Scale bars represent 5 µm in (A) and 20 µm in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8180B-D93F-45C0-98F7-5A7047C3D0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4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22, 15 November 2008, Pages 3566–3576,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E-cadherin hereditary diffuse gastric cancer-associated mutants are more ubiquitinated and degraded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E-cadherin hereditary diffuse gastric cancer-associated mutants are more ubiquitinated and degraded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2024-04-27T02:08:14Z</dcterms:modified>
</cp:coreProperties>
</file>