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5872E4-C630-4613-AFE7-6C9CCEE675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5EA33D-31FD-4DE4-8F6A-160625FDD8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Consequences of the coevolution of expression. (a) Top: various possibilities for 2 couples of orthologous genes that are adjacent in the human genome and in the mouse genome. Both ortholog couples have changed expression in a tissue given between humans and mice. (b) Bottom: a representation of the distribution of the ratios of the observed on the expected expression changes in the same direction (Rs) and in opposite directions (Ro). Rs is significantly different from 1 (P = 10−4), and Ro is marginally significant (P = 0.06, Wilcoxon tests).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B118A-0A85-4980-83FD-39D0AA6E73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l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23, Issue 9, September 2006, Pages 1715–1723,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https://doi.org/10.1093/molbev/msl034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3.— </a:t>
            </a:r>
            <a:r>
              <a:rPr lang="en-US" altLang="en-US" b="0"/>
              <a:t>Consequences of the coevolution of expression. (a) Top: various possibilities for 2 couples of orthologous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3.— Consequences of the coevolution of expression. (a) Top: various possibilities for 2 couples of orthologous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2024-04-26T09:51:08Z</dcterms:modified>
</cp:coreProperties>
</file>