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2F932B-242B-4EF7-B0EC-46392C9F40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CCE3C-7444-4526-8DAF-64F1E463FF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Numbers of references in Science and The Scientific Monthly to the creationist–evolutionist controversy, shown by year. Peaks in 1925 and 1981 through 1987 reflect the Scopes trial and trials in California, Arkansas, and Louisiana. Since 1996, the intelligent design movement has attracted attention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E8B71-D0D2-4B16-842F-A963A06129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1/0006-3568(2006)056[0151:EACIS]2.0.CO;2"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56, Issue 2, February 2006, Pages 151–158, </a:t>
            </a:r>
            <a:r>
              <a:rPr lang="en-US" altLang="en-US" sz="1000">
                <a:solidFill>
                  <a:srgbClr val="333333"/>
                </a:solidFill>
                <a:hlinkClick r:id="rId3"/>
              </a:rPr>
              <a:t>https://doi.org/10.1641/0006-3568(2006)056[0151:EACIS]2.0.CO;2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Numbers of references in Science and The Scientific Monthly to the creationist–evolutionist controversy,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93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Numbers of references in Science and The Scientific Monthly to the creationist–evolutionist controversy,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2024-04-26T04:01:00Z</dcterms:modified>
</cp:coreProperties>
</file>