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41A2A-B9A6-4650-9ABC-1E590A0BAE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EABEA-4980-48C9-BF86-7346E48685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non-cortical ROIs demarcation. Top panel: a series of slices used in measuring cerebellar volume. Bottom panel: a typical slice with the caudate nucleus outlined.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041AA-FA87-4679-9391-F3E6DF0386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1676–1689,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Examples of non-cortical ROIs demarcation. Top panel: a series of slices used in measuring cerebellar volume.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Examples of non-cortical ROIs demarcation. Top panel: a series of slices used in measuring cerebellar volume.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2024-04-26T23:21:41Z</dcterms:modified>
</cp:coreProperties>
</file>