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AF937B-CB23-400E-BF19-5A615F2B90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2D3FC-A269-4FA2-A821-183EBCD39F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for overall patients are demonstrated according to radiotherapy (RT) extent: (a) overall survival (OS), (b) progression-free survival (PFS). ENI, elective nodal irradiation; IFI, involved-field irradiation.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D3FAD-87AB-4441-871A-504FEC49DE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948–954,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Survival curves for overall patients are demonstrated according to radiotherapy (RT) extent: (a) overall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Survival curves for overall patients are demonstrated according to radiotherapy (RT) extent: (a) overall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2024-04-26T03:32:41Z</dcterms:modified>
</cp:coreProperties>
</file>