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EF8F3-D7D7-40AD-AA4B-1CBA1B8F8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9C6A8-8A5A-4C14-863D-78543A2852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levels (± SEM) of corticosterone in 21-day-old rats of the four morphologically analyzed experimental groups. (a) Corticosterone levels during basal conditions. (b) Corticosterone levels during stress challenge and after reunification with the family (recovery).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357AC-ACEE-452D-BEC9-E1B7029680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802–808,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Plasma levels (± SEM) of corticosterone in 21-day-old rats of the four morphologically analyzed experimental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Plasma levels (± SEM) of corticosterone in 21-day-old rats of the four morphologically analyzed experimental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2024-04-26T16:14:00Z</dcterms:modified>
</cp:coreProperties>
</file>