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14F7DB-00D3-4B3C-BA35-658E2D5E3B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290712-FBD1-4CD3-B39A-96882ABB0F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Panel A: average baseline eGFR according to the MDRD formula. Panel B: average baseline eGFR according to the CKD-EPI formula. Panel C: average eGFR at the end of the follow-up according to the MDRD formula. Panel D: average eGFR at the end of the follow-up according to the CKD-EPI formula. *p &lt; .05; **p &lt; .01; ***p &lt; 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Gerontological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657264-8381-447B-A689-FD8E627A78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gls1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67, Issue 12, December 2012, Pages 1387–1393,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https://doi.org/10.1093/gerona/gls182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Panel A: average baseline eGFR according to the MDRD formula. Panel B: average baseline eGFR according to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Panel A: average baseline eGFR according to the MDRD formula. Panel B: average baseline eGFR according to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2024-05-01T21:28:23Z</dcterms:modified>
</cp:coreProperties>
</file>