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5C546C-0816-4029-A854-9255D607C1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40E72C-CB0E-430E-A864-0E70D7D2F7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 of respondent's included in the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European Public Health Association.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14632C-F5B8-47C1-A010-54A2CF925FD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pub/ckw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Public Health</a:t>
            </a:r>
            <a:r>
              <a:rPr lang="en-US" altLang="en-US" sz="1000">
                <a:solidFill>
                  <a:srgbClr val="333333"/>
                </a:solidFill>
              </a:rPr>
              <a:t>, Volume 26, Issue 3, June 2016, Pages 463–469, </a:t>
            </a:r>
            <a:r>
              <a:rPr lang="en-US" altLang="en-US" sz="1000">
                <a:solidFill>
                  <a:srgbClr val="333333"/>
                </a:solidFill>
                <a:hlinkClick r:id="rId3"/>
              </a:rPr>
              <a:t>https://doi.org/10.1093/eurpub/ckw005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 of respondent's included in the analysis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Flow of respondent's included in the analysis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2024-04-26T19:18:17Z</dcterms:modified>
</cp:coreProperties>
</file>