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961983-B92A-4392-A9AA-27C80D3A53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C1833E-43FA-4CE7-9B8B-A9B544FFD4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6B8B9B-48C9-45E3-9DE7-9FBC30B644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2024-04-26T11:11:42Z</dcterms:modified>
</cp:coreProperties>
</file>