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5BC9E7-EA92-427D-8D68-42E656D5FF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9ACA3A-DFB0-40B3-9687-CE2BE90F82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decoding of individual dmPFC clusters. Each cluster's significant associations with psychological terms (Behavioral Domains and Paradigm Classes) from the BrainMap database (http://www.brainmap.org). Forward inference determines above-chance brain activity given the presence of a psychological term, whereas reverse inference determines the above-chance probability of a psychological term given observed brain activity. The x-axis indicates relative probability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1E8417-0624-4F7F-80E4-27CFD024D0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304–321,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Functional decoding of individual dmPFC clusters. Each cluster's significant associations with psychological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Functional decoding of individual dmPFC clusters. Each cluster's significant associations with psychological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2024-04-26T08:01:37Z</dcterms:modified>
</cp:coreProperties>
</file>