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E309B-4542-4080-ADF1-BFBEDCBF0E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A5707-59F0-4AD7-A7AD-1A48FB894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strengths as β-weights in the left AI-IFG region (see Fig. 2) during provoked pain faces presented as a function of the individual scores in personal distress scale (right) and BEES (left). The lines represent the linear best fits. The correlation coefficients for both scales differed from zero at P &lt; 0.05 (see Table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1E045-037B-4DCC-B62D-7A895A180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230–237,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Activation strengths as β-weights in the left AI-IFG region (see Fig. 2) during provoked pain faces 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Activation strengths as β-weights in the left AI-IFG region (see Fig. 2) during provoked pain faces presented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2024-04-26T14:27:47Z</dcterms:modified>
</cp:coreProperties>
</file>