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89D904-4F07-499F-982B-5AF86C117AC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2E7079-59F4-400F-94C7-4458193A6B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790228-59D4-41B8-9914-60DF15D911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2024-04-27T02:16:40Z</dcterms:modified>
</cp:coreProperties>
</file>