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B0387B-F69F-4E8C-B9F7-F0E2B0B6C3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1916C-07AA-4AFA-AA1A-A587BB8E19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Cardiac events (cardiac death, myocardial infarction, and hospitalization for heart failure) at 3-year follow-up for four different patient categories with ischaemic left ventricular dysfunction according to the presence of substantial viable myocardium (&gt;4 segments) at dobutamine stress echo and the left ventricular end-systolic volume. Patients with small ESV (130 mL) and no viability have the worst prognosis. Modified from Ref.35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8523B-4FEE-484E-A67C-3F8B833A16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r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2012, Pages 219–226,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https://doi.org/10.1093/ejechocard/jer237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Cardiac events (cardiac death, myocardial infarction, and hospitalization for heart failure) at 3-year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Cardiac events (cardiac death, myocardial infarction, and hospitalization for heart failure) at 3-year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2024-04-26T14:46:39Z</dcterms:modified>
</cp:coreProperties>
</file>