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E8DFC-F1B7-48D0-B68B-EAA9A668F6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46D6F7-1E0A-447A-BF25-29C49987AA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99E0A-D2CD-47E7-9F6B-3705AB6864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2024-04-26T21:10:51Z</dcterms:modified>
</cp:coreProperties>
</file>