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4B9FD4-96D9-4715-84C1-C53736EFE3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1D9E4-8F3F-46E6-8804-F4FAC4A700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Mean rodent density by species, and Berger–Parker index (1-d) for 4 monitoring sites, at Deep Canyon from 1997 to 2002. Species abbreviations are CHFA (Chaetodipus fallax), CHFO (C. formosus), CHSP (C. spinatus), DIME (Dipodomys merriami), and PEER (Peromyscus eremicus). Total abundance and diversity appeared to increase after the high productivity of the 1997–1998 El Niño Southern Oscillation event. Note the presence of the rare C. fallax in fall 1998 and spring 1999, suggesting that diversity may increase after a resource pulse.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Society of MammalogistsThis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A78B7-AAFB-4011-864D-FBE176D98D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6-MAMM-A-4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88, Issue 5, 18 October 2007, Pages 1280–1287, </a:t>
            </a:r>
            <a:r>
              <a:rPr lang="en-US" altLang="en-US" sz="1000">
                <a:solidFill>
                  <a:srgbClr val="333333"/>
                </a:solidFill>
                <a:hlinkClick r:id="rId3"/>
              </a:rPr>
              <a:t>https://doi.org/10.1644/06-MAMM-A-408.1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Mean rodent density by species, and Berger–Parker index (1-d) for 4 monitoring sites, at Deep Canyon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Mean rodent density by species, and Berger–Parker index (1-d) for 4 monitoring sites, at Deep Canyon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2024-04-27T05:08:31Z</dcterms:modified>
</cp:coreProperties>
</file>