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0F9BC-0D0A-423B-81ED-D09F5F86E5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8B627E-C2B0-426C-AFB1-83B3BFA6A5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B9B50E-7572-4BDB-B63A-0BDEC9C20C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2024-04-26T02:41:20Z</dcterms:modified>
</cp:coreProperties>
</file>