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4713DA-5FB6-4C97-A886-148DE80D7C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46F0C5-DD78-45AA-9C77-22DC9902FB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DTI data of control and CSH mice at early (P15) and late (P51) in development emphasizing FA differences in fimbria of the hippocampus. CSH mice exhibited lower FA values compared with their age-matched control. (A) FA values were lower in CSH mice than in their age-matched controls as observed in DTI data from individual subjects. The reference image was obtained from Sidman et al (http://www.hms.harvard.edu/research/brain/atlas.html). (B) Group average FA values were significantly lower in CSH mice than in their age-matched controls, both in early (P &lt; 0.02) and late (P &lt; 0.04) in development.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9789B2-93F8-4675-B559-0EBA2FF1A0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2891–2901, </a:t>
            </a:r>
            <a:r>
              <a:rPr lang="en-US" altLang="en-US" sz="1000">
                <a:solidFill>
                  <a:srgbClr val="333333"/>
                </a:solidFill>
                <a:hlinkClick r:id="rId3"/>
              </a:rPr>
              <a:t>https://doi.org/10.1093/cercor/bhp068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DTI data of control and CSH mice at early (P15) and late (P51) in development emphasizing FA differences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DTI data of control and CSH mice at early (P15) and late (P51) in development emphasizing FA differences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2024-04-26T12:04:31Z</dcterms:modified>
</cp:coreProperties>
</file>