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09C52-58A2-4B55-BB3A-729F182F5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F20A7-FBD5-49D7-BF0D-DFCD9DD9EB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esv263 structural variation from DGVa occurs between 16 265 092 and 16 446 378 bp on chromosome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ECDA8-B7A3-4A30-844E-48DAFFFCF3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esv263 structural variation from DGVa occurs between 16 265 092 and 16 446 378 bp on chromosome 12.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esv263 structural variation from DGVa occurs between 16 265 092 and 16 446 378 bp on chromosome 12.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2024-04-26T02:46:40Z</dcterms:modified>
</cp:coreProperties>
</file>