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D6EAD-E5D7-4ED3-A02A-76075BBF65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2903E-E972-4C49-BCFC-263B3BAC35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Escherichia coli membrane permeabilization by EPPIN. A) Outer membrane permeabilization. B) Inner membrane permeabilization. Test concentrations of 10 μg/ml (black squares), 25 μg/ml (black triangles), 50 μg/ml (black inverted triangles), and 100 μg/ml (black diamonds) are shown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AD32A-6C23-4123-93C0-B04895650C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4.0315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71, Issue 5, 1 November 2004, Pages 1484–1490,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https://doi.org/10.1095/biolreprod.104.031567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Escherichia coli membrane permeabilization by EPPIN. A) Outer membrane permeabilization. B) Inner membrane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Escherichia coli membrane permeabilization by EPPIN. A) Outer membrane permeabilization. B) Inner membrane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2024-05-08T22:53:55Z</dcterms:modified>
</cp:coreProperties>
</file>