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AAA8E4-6ADE-40B0-AC11-9470ABE5671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3812CE-3A77-472F-AB11-6EC45DF670D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Escherichia coli membrane permeabilization by EPPIN. A) Outer membrane permeabilization. B) Inner membrane permeabilization. Test concentrations of 10 μg/ml (black squares), 25 μg/ml (black triangles), 50 μg/ml (black inverted triangles), and 100 μg/ml (black diamonds) are shown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28FE71-B75A-4DDF-B7BC-D8FD7462B3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04.0315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71, Issue 5, 1 November 2004, Pages 1484–1490,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https://doi.org/10.1095/biolreprod.104.031567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Escherichia coli membrane permeabilization by EPPIN. A) Outer membrane permeabilization. B) Inner membrane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Escherichia coli membrane permeabilization by EPPIN. A) Outer membrane permeabilization. B) Inner membrane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2024-09-19T02:20:50Z</dcterms:modified>
</cp:coreProperties>
</file>