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2EE7BE-7FAB-44E6-86CF-D1981AC0B7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39DD96-1791-4275-AC7E-F11A5A7292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Escherichia coli membrane permeabilization by EPPIN. A) Outer membrane permeabilization. B) Inner membrane permeabilization. Test concentrations of 10 μg/ml (black squares), 25 μg/ml (black triangles), 50 μg/ml (black inverted triangles), and 100 μg/ml (black diamonds) are shown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Society for the Study of Reproduction,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32557D-14F1-48A1-B6CE-AAC87EB51F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5/biolreprod.104.0315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Reprod</a:t>
            </a:r>
            <a:r>
              <a:rPr lang="en-US" altLang="en-US" sz="1000">
                <a:solidFill>
                  <a:srgbClr val="333333"/>
                </a:solidFill>
              </a:rPr>
              <a:t>, Volume 71, Issue 5, 1 November 2004, Pages 1484–1490,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https://doi.org/10.1095/biolreprod.104.031567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Escherichia coli membrane permeabilization by EPPIN. A) Outer membrane permeabilization. B) Inner membrane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Escherichia coli membrane permeabilization by EPPIN. A) Outer membrane permeabilization. B) Inner membrane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2024-09-21T00:47:25Z</dcterms:modified>
</cp:coreProperties>
</file>