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D0E4B-9270-4E53-8663-193365350A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616E9-054D-4122-96C0-917880CE1B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of model APs (left) with experimentally recorded APs from tissue samples of patients (right). In each panel, both NAP (solid line) and AFAP (dashed line) morphologies are compared. Experimental data is adapted from Boutjidir et al.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03729-E932-464A-A373-F4BA1B023C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03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2, May 1999, Pages 477–489, </a:t>
            </a:r>
            <a:r>
              <a:rPr lang="en-US" altLang="en-US" sz="1000">
                <a:solidFill>
                  <a:srgbClr val="333333"/>
                </a:solidFill>
                <a:hlinkClick r:id="rId3"/>
              </a:rPr>
              <a:t>https://doi.org/10.1016/S0008-6363(99)00034-6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of model APs (left) with experimentally recorded APs from tissue samples of patients (right).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Comparison of model APs (left) with experimentally recorded APs from tissue samples of patients (right).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2024-04-26T21:24:59Z</dcterms:modified>
</cp:coreProperties>
</file>