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72096-D8F3-4A3E-BF7F-31A339F74F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71C287-7577-4C29-B86B-2238C35F4E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Disinhibition is detrimental the network's ability to filter out nonlocal distractors. (A) Spatiotemporal plot of network activity in response to a distractor presented during the delay at a distance of 90° from the target. The 250-ms distractor is presented at 1.5 s into the delay. (B) Deviation of report, read out after a 3-s delay, as a function of the angular distance between the distractor and the target. The angle corresponding to maximum displacement defines the distractibility window. The distractibility window is widened by disinhibition. Error bars show standard deviation. (C) Increase of the distractibility window as a function of the degree of disinhibition.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76FD6-A9C5-4543-9A7B-5F47BE15EC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Disinhibition is detrimental the network's ability to filter out nonlocal distractors. (A) Spatiotemporal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Disinhibition is detrimental the network's ability to filter out nonlocal distractors. (A) Spatiotemporal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2024-04-27T00:07:20Z</dcterms:modified>
</cp:coreProperties>
</file>