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3AD679-AD6E-4C04-BCD0-12B4459A70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4299AA-B098-455E-AB62-07B0DEC0E3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Comparison of achromatic/chromatic spatial resolution and band-pass ratio among LFP, MUA, and human psychophysics. (a) The ratio of luminance/color spatial frequency cutoff measured with human psychophysics was closer to the ratio measured with LFP than MUA in macaques, both for blue/yellow (BY) and red/green (RG) gratings. (b) The ratio of luminance/color bandpass measured with human psychophysics was much higher than that measured with LFP and MUA in macaques. Values for human psychophysics were obtained from Mullen (1985). LD, light/dark gratings.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E2B05F8-26B9-4C24-A44A-94EA02A525D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2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10, October 2015, Pages 3877–3893,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https://doi.org/10.1093/cercor/bhu270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10. </a:t>
            </a:r>
            <a:r>
              <a:rPr lang="en-US" altLang="en-US" b="0"/>
              <a:t>Comparison of achromatic/chromatic spatial resolution and band-pass ratio among LFP, MUA, and human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10. Comparison of achromatic/chromatic spatial resolution and band-pass ratio among LFP, MUA, and human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2024-04-26T05:08:33Z</dcterms:modified>
</cp:coreProperties>
</file>