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DEA143A-61E1-426E-B284-31A03617890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F76DD91-F4F7-4F1D-A7EB-1F83C565C2E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2 </a:t>
            </a:r>
            <a:r>
              <a:rPr lang="en-US" altLang="en-US">
                <a:latin typeface="Arial" pitchFamily="34" charset="0"/>
                <a:ea typeface="Arial" pitchFamily="34" charset="0"/>
              </a:rPr>
              <a:t>Light curves of (a) AC Cnc and (b) V363 Aur. Top panels: R‐ and B‐band JKT light curves. Middle and bottom panels: emission‐line light curves of Hα, Hβ, C iii/N iiiλλ4640–4650 + He iiλ4686 and He iλ6678. The R‐band V363 Aur data are from two nights; open circles represent data from 2001 January 12 and closed circles represent data from 2001 January 9. Note that the two nights of data are split by orbital phase, as well as by night of observation.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2004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932C0AA-DC31-4891-AF71-B2C585FD197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11/j.1365-2966.2004.08135.x"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Mon Not R Astron Soc</a:t>
            </a:r>
            <a:r>
              <a:rPr lang="en-US" altLang="en-US" sz="1000">
                <a:solidFill>
                  <a:srgbClr val="333333"/>
                </a:solidFill>
              </a:rPr>
              <a:t>, Volume 353, Issue 4, October 2004, Pages 1135–1150, </a:t>
            </a:r>
            <a:r>
              <a:rPr lang="en-US" altLang="en-US" sz="1000">
                <a:solidFill>
                  <a:srgbClr val="333333"/>
                </a:solidFill>
                <a:hlinkClick r:id="rId3"/>
              </a:rPr>
              <a:t>https://doi.org/10.1111/j.1365-2966.2004.08135.x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2 </a:t>
            </a:r>
            <a:r>
              <a:rPr lang="en-US" altLang="en-US" b="0"/>
              <a:t>Light curves of (a) AC Cnc and (b) V363 Aur. Top panels: R‐ and B‐band JKT light curves. Middle and bottom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2 Light curves of (a) AC Cnc and (b) V363 Aur. Top panels: R‐ and B‐band JKT light curves. Middle and bottom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2024-09-20T03:29:52Z</dcterms:modified>
</cp:coreProperties>
</file>