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25041-353F-4259-945C-D885C25D6D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11016-3DC8-4A77-8F23-7A7DC3E54A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Comparison of sentences with 2 IPBs to sentences with 1 IPB: 2 IPBs &gt; 1 IPB. Natural speech (left) and hummed sentences (right). (b) Comparison of speech types: natural speech &gt; hummed sentences. Threshold: P &lt; 0.001, uncorrected, showing only clusters with more than 40 voxels, corresponding to a P &lt; 0.05 corrected on cluster level. Left is left in the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A9899-62C7-4E4F-B6E6-2404AA708C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541–552,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Comparison of sentences with 2 IPBs to sentences with 1 IPB: 2 IPBs &gt; 1 IPB. Natural speech (left)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Comparison of sentences with 2 IPBs to sentences with 1 IPB: 2 IPBs &gt; 1 IPB. Natural speech (left)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2024-04-26T13:23:21Z</dcterms:modified>
</cp:coreProperties>
</file>