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13B018-2D3E-423A-A318-38FF87D194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44CD9B-3986-42B9-A00F-7609F0224B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cumulative probability (%) and hazard ratios of cardiovascular death in subgroups, according to SCORE and presence of subclinical organ damage. Dotted lines denote the 10 years 5% cumulative probability of cardiovascular death. Subjects with SCORE &lt; 5% and no subclinical organ damage were the reference group. Abbreviation: SOD, subclinical organ damage.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88F2FB-6423-4E32-BD6A-F22F3CD0AF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5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7, April 2010, Pages 883–891,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https://doi.org/10.1093/eurheartj/ehp546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The cumulative probability (%) and hazard ratios of cardiovascular death in subgroups, according to SCORE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The cumulative probability (%) and hazard ratios of cardiovascular death in subgroups, according to SCORE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2024-04-27T04:57:57Z</dcterms:modified>
</cp:coreProperties>
</file>