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09A185-3AB8-4CFF-9255-7FD357E363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59A5CC-F73A-4325-8370-D85F0F8F73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left: the BEAST Q-band map smoothed to 40 arcmin; right: the reconstructed astrophysical component (with g function). The Galactic plane is removed for |b| ≤ 175.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Authors.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889B59-C504-4363-BA1F-70B9F0FF74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ICA CMB and simulated CMB in Ka (plus sign =p, square =g, ‘x’=t) and Q band (asterisk =p, diamond =g, triangle =t) towards recovered frequency scaling at 30, 40 and 60 arcmin. Dot–dashed lines show the expected scaling (1.022). Dotted lines indicate the minimum correlation and the maximum scaling for a good CMB reconstruction. We can also observe that correlation with CMB-Q map is greater than with CMB–Ka map.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Authors.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889B59-C504-4363-BA1F-70B9F0FF747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Normalization factor as a function of the frequency scaling for 30, 40 and 60 arcmin. Dot–dashed lines indicate normalization factor equal to 1 and the expected frequency scaling. The bigger symbols show the interpolation with the frequency scalings of the CMB recovered from BEAST data, cutting the Galactic plane for |b| ≤ 17.5° and using p (asterisks), g (diamonds) and t (triangles) function.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Authors.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889B59-C504-4363-BA1F-70B9F0FF747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Normalization factor as a function of frequency scaling for 30 (asterisks), 40 (diamonds) and 60 arcmin (triangles).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Authors.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889B59-C504-4363-BA1F-70B9F0FF747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CMB power spectra from BEAST data: stars show the spectrum extracted from fastica 40-arcmin CMB map, diamonds show the 23-arcmin Q-band map spectrum (O'Dwyer et al. 2005). ICA spectrum is shifted by Δℓ= 4 for clarity. Solid line is the best-fitting WMAP power spectrum.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Authors.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889B59-C504-4363-BA1F-70B9F0FF747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6.1032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365-2966.2006.1032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365-2966.2006.1032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365-2966.2006.1032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111/j.1365-2966.2006.1032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369, Issue 1, June 2006, Pages 441–448,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https://doi.org/10.1111/j.1365-2966.2006.10320.x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left: the BEAST Q-band map smoothed to 40 arcmin; right: the reconstructed astrophysical component (with 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175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369, Issue 1, June 2006, Pages 441–448,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https://doi.org/10.1111/j.1365-2966.2006.10320.x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Correlation between ICA CMB and simulated CMB in Ka (plus sign =p, square =g, ‘x’=t) and Q band (asterisk =p,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010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369, Issue 1, June 2006, Pages 441–448,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https://doi.org/10.1111/j.1365-2966.2006.10320.x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Normalization factor as a function of the frequency scaling for 30, 40 and 60 arcmin. Dot–dashed lines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340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369, Issue 1, June 2006, Pages 441–448,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https://doi.org/10.1111/j.1365-2966.2006.10320.x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Normalization factor as a function of frequency scaling for 30 (asterisks), 40 (diamonds) and 60 arcmin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075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369, Issue 1, June 2006, Pages 441–448,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https://doi.org/10.1111/j.1365-2966.2006.10320.x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CMB power spectra from BEAST data: stars show the spectrum extracted from fastica 40-arcmin CMB map, diamonds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35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left: the BEAST Q-band map smoothed to 40 arcmin; right: the reconstructed astrophysical component (with g ...</vt:lpstr>
      <vt:lpstr>Figure 2 Correlation between ICA CMB and simulated CMB in Ka (plus sign =p, square =g, ‘x’=t) and Q band (asterisk =p, ...</vt:lpstr>
      <vt:lpstr>Figure 3 Normalization factor as a function of the frequency scaling for 30, 40 and 60 arcmin. Dot–dashed lines ...</vt:lpstr>
      <vt:lpstr>Figure 4 Normalization factor as a function of frequency scaling for 30 (asterisks), 40 (diamonds) and 60 arcmin ...</vt:lpstr>
      <vt:lpstr>Figure 5 CMB power spectra from BEAST data: stars show the spectrum extracted from fastica 40-arcmin CMB map, diamonds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2024-04-26T11:11:11Z</dcterms:modified>
</cp:coreProperties>
</file>