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5DA0F-ECAF-4506-8196-C47F384F2A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150DB-6581-4818-A569-534FA82C28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Placebo plot: all-cause mortality gaps in Austria and placebo gaps for all 13 synthetic control countries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World Health Organization, 2018.This is an Open Access article distributed under the terms of the Creative Commons Attribution 3.0 IGO License (https://creativecommons.org/licenses/by/3.0/igo/)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46127-58E2-40D1-AE56-81B336946A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y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28, Issue suppl_2, October 2018, Pages 4–9,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https://doi.org/10.1093/eurpub/cky147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Placebo plot: all-cause mortality gaps in Austria and placebo gaps for all 13 synthetic control countries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Placebo plot: all-cause mortality gaps in Austria and placebo gaps for all 13 synthetic control countries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2024-05-06T10:30:59Z</dcterms:modified>
</cp:coreProperties>
</file>