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2F602-5170-4638-A821-84C0B3BEF6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88C3A-7152-45A6-AE29-0F8E17A941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EC711-7C38-4449-BDBB-11E2E6CDD4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2024-04-26T18:54:22Z</dcterms:modified>
</cp:coreProperties>
</file>