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658AF-2A58-4AEE-B4B9-3C1DB2840C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211D2-A600-4C14-8EB4-720A92A3D7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0B17C-15EF-4100-8554-6EC4D8B96B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2024-04-26T20:07:55Z</dcterms:modified>
</cp:coreProperties>
</file>