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7EEE07-ED52-4003-B339-F93B651900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CF98F7-7D12-4510-9060-8CF5C51F0C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relationship between Isospora load and intensive marking behavior. Points show raw data (circles = male, triangles = female). Lines (green for social group 1B females, orange 1B males, purple for 1H females and pink for 1H males) were calculated by linear regression of Isospora load upon the frequency of depositing &gt;5 marks per bout. Results were based upon 102 observations of group marking events within 2 social groups containing 40 individual banded mongooses aged &gt;6 months. In general, individuals with lower Isospora loads engaged in intense marking (&gt;5 marks per bout) significantly more frequently than individuals of higher Isospora load. The exception to this is females within group 1H (purple line, triangular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53B8E-6FB0-45AE-B0D6-6856D63BCF0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relationship between Isospora load and marking behavior to presented odors. Recipients deposited fewer marks toward opposite sex odors as the Isospora load of the odor donor increased. Points show average EPG Isospora counts for each odor donor, and lines were fit by linear regression of EPG load against scent marking.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53B8E-6FB0-45AE-B0D6-6856D63BCF0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relationship between odor donor sex, Toxocara load and reactions to opposite sex presented scents. Recipients deposited more marks toward male odors as their Toxocara load decreased (black points). This trend was not as strong when considering female odors (red points). Points represent average EPG Toxocara counts for each odor donor, lines fit by linear regression of egg load against scent marking.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253B8E-6FB0-45AE-B0D6-6856D63BCF0D}"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z/zox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z/zox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z/zox003"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Curr Zool</a:t>
            </a:r>
            <a:r>
              <a:rPr lang="en-US" altLang="en-US" sz="1000">
                <a:solidFill>
                  <a:srgbClr val="333333"/>
                </a:solidFill>
              </a:rPr>
              <a:t>, Volume 63, Issue 3, June 2017, Pages 237–247, </a:t>
            </a:r>
            <a:r>
              <a:rPr lang="en-US" altLang="en-US" sz="1000">
                <a:solidFill>
                  <a:srgbClr val="333333"/>
                </a:solidFill>
                <a:hlinkClick r:id="rId3"/>
              </a:rPr>
              <a:t>https://doi.org/10.1093/cz/zox003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relationship between Isospora load and intensive marking behavior. Points show raw data (circles = male,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777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Curr Zool</a:t>
            </a:r>
            <a:r>
              <a:rPr lang="en-US" altLang="en-US" sz="1000">
                <a:solidFill>
                  <a:srgbClr val="333333"/>
                </a:solidFill>
              </a:rPr>
              <a:t>, Volume 63, Issue 3, June 2017, Pages 237–247, </a:t>
            </a:r>
            <a:r>
              <a:rPr lang="en-US" altLang="en-US" sz="1000">
                <a:solidFill>
                  <a:srgbClr val="333333"/>
                </a:solidFill>
                <a:hlinkClick r:id="rId3"/>
              </a:rPr>
              <a:t>https://doi.org/10.1093/cz/zox003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relationship between Isospora load and marking behavior to presented odors. Recipients deposited fewer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713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Curr Zool</a:t>
            </a:r>
            <a:r>
              <a:rPr lang="en-US" altLang="en-US" sz="1000">
                <a:solidFill>
                  <a:srgbClr val="333333"/>
                </a:solidFill>
              </a:rPr>
              <a:t>, Volume 63, Issue 3, June 2017, Pages 237–247, </a:t>
            </a:r>
            <a:r>
              <a:rPr lang="en-US" altLang="en-US" sz="1000">
                <a:solidFill>
                  <a:srgbClr val="333333"/>
                </a:solidFill>
                <a:hlinkClick r:id="rId3"/>
              </a:rPr>
              <a:t>https://doi.org/10.1093/cz/zox003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relationship between odor donor sex, Toxocara load and reactions to opposite sex presented scents.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89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relationship between Isospora load and intensive marking behavior. Points show raw data (circles = male, ...</vt:lpstr>
      <vt:lpstr>Figure 2 The relationship between Isospora load and marking behavior to presented odors. Recipients deposited fewer ...</vt:lpstr>
      <vt:lpstr>Figure 3 The relationship between odor donor sex, Toxocara load and reactions to opposite sex presented scents.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2024-04-26T17:48:32Z</dcterms:modified>
</cp:coreProperties>
</file>