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458C54-A8B3-4620-BE26-0454192A29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A27B93-B3A3-47B1-9B57-A9E79E166E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AD6EF2-CC6F-4797-97E2-B3CB9787EC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2024-04-26T06:28:13Z</dcterms:modified>
</cp:coreProperties>
</file>