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6EFB2-FE09-445F-AB72-A5ED5BB28A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CAEE7-5A34-43E2-A13F-6BA5CC8EB0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A2FF4-29D2-4E59-82C6-199810F17F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2024-04-27T04:14:20Z</dcterms:modified>
</cp:coreProperties>
</file>