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6D70D4-C996-4158-B32C-725B1F3BB9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F21C7F-7469-4566-AF08-7D83D677ED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Electrophysiological and channel expression analysis of KCNT1 mutation found in Patient 2. WT or A945T mutant Slack channel was expressed in Xenopus laevis oocytes, and two-electrode voltage clamping (TEVC) performed. (A) A representative trace of current activity recorded from an oocyte expressing WT or A945T is shown on top, with the voltage-clamping protocol displayed underneath. (B) Averaged quantitation of the peak current is compared at +60 mV (P &lt; 0.001, n = 5, Student's t-test; representative of three independent experiments). (C) The quality of RNA injected into Xenopus oocytes was checked on a 1% formaldehyde agarose gel. (D) Current–voltage relations for the WT or A945T channels. Channel activity as measured at peak current amplitude and normalized to the value at +60 mV is plotted against voltage (**P &lt; 0.01, ***P &lt; 0.001, n = 5, two-way ANOVA, Sidak's multiple comparisons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7A0AE9-0BF2-4F83-91B8-94C818ADD0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3200–3211,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Electrophysiological and channel expression analysis of KCNT1 mutation found in Patient 2. WT or A945T mutant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Electrophysiological and channel expression analysis of KCNT1 mutation found in Patient 2. WT or A945T mutant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2024-04-26T22:48:32Z</dcterms:modified>
</cp:coreProperties>
</file>