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1B7E02-D87B-4EB8-85FF-D9BCAACC6B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FB6192-AB1A-4828-9A7E-52B58B8CE0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Movement execution data (standard error bars shown) for pre-oddball (−3, −2, −1), oddball, and post-oddball (1, 2) movements for the major depression, minor depression, and control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2D6A3C-B302-494F-96F8-16BD33A0A4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7, November 2011, Pages 662–676,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Movement execution data (standard error bars shown) for pre-oddball (−3, −2, −1), oddball, and post-oddball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Movement execution data (standard error bars shown) for pre-oddball (−3, −2, −1), oddball, and post-oddball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2024-04-26T08:03:00Z</dcterms:modified>
</cp:coreProperties>
</file>