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1A775C-7F4A-41E9-984C-2654474CCE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1AE06D-8745-47A1-8B45-AD53154043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81DCF7-BECE-4C5C-A0DD-8734C6E55A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2024-04-26T13:14:46Z</dcterms:modified>
</cp:coreProperties>
</file>