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DE3627-0BC5-4D78-967E-6BBD3156516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E0408-FF63-44D4-8816-EA2998CB2FC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Flowchart of the methodology for building the Search Space and performing the prediction.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Definition of loop geometry. The axis for an α or β secondary structure is defined as the shortest of the principal moments of inertia of that structure. M1 and M2 are the axis vectors of the secondary structure. The geometry of each motif is defined by four internal co-ordinates: (i) D , a distance between ending points, (ii) Hoist angle, δ, the angle between axis M1 and vector of D; (iii) Packing angle, θ, the angle between M1 and M2; and (iv) Meridian angle, ρ, the angle between M2 and the plane that contains the vector M1.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 A ) Correlation a of composite Z -score and accuracy of prediction (average r.m.s.d. local ) for calibration test-sets of ( A ) 4, ( B ) 8 and ( C ) 12 residues long loops, respectively. SDs are shown around the averages. ( B ) Distribution of Z -scores (propensity Z -score versus sequence Z -score) for all candidates ( x ) and for the candidates with the best r.m.s.d. local among top 10 hits (closed circle) for ( D ) 4, ( E ) 8 and ( F ) for 12 residues long loops,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Average ( A ) r.m.s.d. local and ( B ) r.m.s.d. global as a function of loop length. (closed diamond) indicates the practical limit of the prediction; (closed circle) shows the average r.m.s.d. of ModLoop predictions; (closed triangle) shows the average r.m.s.d. of candidates with the highest composite Z -score; and (closed square) shows the average r.m.s.d. for random prediction.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Average r.m.s.d. local ( A ) and coverage ( B ) as a function of Z -score threshold for all loop lengths.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Average r.m.s.d. local as a function of loop lengths under different condition of pre-filtering Search Space: selecting from candidates that belong to a different SCOP superfamily than the query loop (closed triangle); using ModLoop (closed circle); selecting among candidates that have &lt;75% (closed diamond), 50% (open square) and 25% (closed square) sequence identity with query loop.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Average r.m.s.d. local versus loop length under different condition of selection using information only sequence identity or the full algorithm for prediction.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Cartoon representations for three examples of predicted loops. N- and C-termini of loops are marked. The experimental structure is in gray while in red, blue and yellow are the candidate loops. Red colored candidate loops are with the highest composite Z -score. Gray shaded spheres indicate regions with repulsive contacts (clashes) between the candidate loop and the protein framework. ( A ) Prediction of a loop of length 4, PDB 1g29, chain 1, residues 37–40. ( B ) Prediction of a loop of length 8, PDB 1srp, residues 107–114. ( C ) Prediction of a loop of length 12, PDB 1j85, chain A residues 121–132. All figures were generated using Pymol ( http:pymol.sourceforge.net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BDE83-4503-4DF0-A609-935164ADE78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l15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Flowchart of the methodology for building the Search Space and performing the prediction.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44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Definition of loop geometry. The axis for an α or β secondary structure is defined as the shortest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19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 A ) Correlation a of composite Z -score and accuracy of prediction (average r.m.s.d. </a:t>
            </a:r>
            <a:r>
              <a:rPr lang="en-US" altLang="en-US" b="0" baseline="-25000"/>
              <a:t>local</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731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Average ( A ) r.m.s.d. </a:t>
            </a:r>
            <a:r>
              <a:rPr lang="en-US" altLang="en-US" b="0" baseline="-25000"/>
              <a:t>local</a:t>
            </a:r>
            <a:r>
              <a:rPr lang="en-US" altLang="en-US" b="0"/>
              <a:t> and ( B ) r.m.s.d. </a:t>
            </a:r>
            <a:r>
              <a:rPr lang="en-US" altLang="en-US" b="0" baseline="-25000"/>
              <a:t>global</a:t>
            </a:r>
            <a:r>
              <a:rPr lang="en-US" altLang="en-US" b="0"/>
              <a:t> as a function of loop length.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1607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Average r.m.s.d. </a:t>
            </a:r>
            <a:r>
              <a:rPr lang="en-US" altLang="en-US" b="0" baseline="-25000"/>
              <a:t>local</a:t>
            </a:r>
            <a:r>
              <a:rPr lang="en-US" altLang="en-US" b="0"/>
              <a:t> ( A ) and coverage ( B ) as a function of Z -score threshold for all loop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680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Average r.m.s.d. </a:t>
            </a:r>
            <a:r>
              <a:rPr lang="en-US" altLang="en-US" b="0" baseline="-25000"/>
              <a:t>local</a:t>
            </a:r>
            <a:r>
              <a:rPr lang="en-US" altLang="en-US" b="0"/>
              <a:t> as a function of loop lengths under different condition of pre-filtering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392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 Average r.m.s.d. </a:t>
            </a:r>
            <a:r>
              <a:rPr lang="en-US" altLang="en-US" b="0" baseline="-25000"/>
              <a:t>local</a:t>
            </a:r>
            <a:r>
              <a:rPr lang="en-US" altLang="en-US" b="0"/>
              <a:t> versus loop length under different condition of selection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513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7, 1 April 2006, Pages 2085–2097, </a:t>
            </a:r>
            <a:r>
              <a:rPr lang="en-US" altLang="en-US" sz="1000">
                <a:solidFill>
                  <a:srgbClr val="333333"/>
                </a:solidFill>
                <a:hlinkClick r:id="rId3"/>
              </a:rPr>
              <a:t>https://doi.org/10.1093/nar/gkl156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Cartoon representations for three examples of predicted loops. N- and C-termini of loops are marked.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671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Flowchart of the methodology for building the Search Space and performing the prediction.
</vt:lpstr>
      <vt:lpstr>Figure 2 Definition of loop geometry. The axis for an α or β secondary structure is defined as the shortest of the ...</vt:lpstr>
      <vt:lpstr>Figure 3  ( A ) Correlation a of composite Z -score and accuracy of prediction (average r.m.s.d. local ) ...</vt:lpstr>
      <vt:lpstr>Figure 4  Average ( A ) r.m.s.d. local and ( B ) r.m.s.d. global as a function of loop length. ...</vt:lpstr>
      <vt:lpstr>Figure 5  Average r.m.s.d. local ( A ) and coverage ( B ) as a function of Z -score threshold for all loop ...</vt:lpstr>
      <vt:lpstr>Figure 6  Average r.m.s.d. local as a function of loop lengths under different condition of pre-filtering ...</vt:lpstr>
      <vt:lpstr>Figure 7  Average r.m.s.d. local versus loop length under different condition of selection using ...</vt:lpstr>
      <vt:lpstr>Figure 8 Cartoon representations for three examples of predicted loops. N- and C-termini of loops are marked.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2024-04-26T15:58:52Z</dcterms:modified>
</cp:coreProperties>
</file>