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89B79-2A08-487E-A4D7-390E8E9805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D9597-864C-4C6F-89C7-DD83EBE190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Dose–response relationships for tobacco, alcohol, tooth loss, oral sex partners, and marijuana use and odds of human papillomavirus type 16 (HPV-16)–positive (top) and HPV-16–negative (bottom) head and neck squamous cell carcinomas (HNSCCs). Black squares represent adjusted odds ratios (ORs) of HNSCC for case subjects vs control subjects; vertical lines represent 95% confidence intervals; horizontal lines represent null associations (ORs = 1). Odds ratios and 95% confidence intervals were derived from conditional logistic regression analysis for case–control comparisons, adjusted for all variables in the figure plus frequency of tooth brushing and race.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6EE07D-EE6A-4106-B7B7-FD94C74D87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Dose–response relationships for tobacco, alcohol, tooth loss, oral sex partners, and marijuana use and the odds of being diagnosed with human papillomavirus type 16 (HPV-16)–positive vs HPV-16–negative head and neck squamous cell carcinoma. White squares represent univariate odds ratios (ORs), and black squares represent adjusted odds ratios. Vertical lines represent 95% confidence intervals, and horizontal lines represent null associations (ORs = 1). Odds ratios and 95% confidence intervals were derived from unconditional logistic regression analysis for case–case comparisons that adjusted for all variables in the figure plus age, sex, frequency of tooth brushing, and race.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6EE07D-EE6A-4106-B7B7-FD94C74D875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n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n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6, 19 March 2008, Pages 407–420,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Dose–response relationships for tobacco, alcohol, tooth loss, oral sex partners, and marijuana use and odds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612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6, 19 March 2008, Pages 407–420,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Dose–response relationships for tobacco, alcohol, tooth loss, oral sex partners, and marijuana use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560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Dose–response relationships for tobacco, alcohol, tooth loss, oral sex partners, and marijuana use and odds ...</vt:lpstr>
      <vt:lpstr>Figure 2 Dose–response relationships for tobacco, alcohol, tooth loss, oral sex partners, and marijuana use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2024-04-27T05:19:28Z</dcterms:modified>
</cp:coreProperties>
</file>