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62053-9148-44C3-B26E-725B885389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2B639-6401-4481-BF5E-20F0402B4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700B4-C440-4897-A232-F9D3236C4B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2024-05-01T21:43:36Z</dcterms:modified>
</cp:coreProperties>
</file>