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BEA1FD-47CF-4BAA-ADE2-6170581919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E2DF85-E77A-4A62-B56D-891AA85F80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Left-hand panel: The 68.3 and 95.4 per cent confidence limits on the dark energy equation of state and curvature from the analysis of the fgas+ CMB + SNIa data using the non-flat, constant w model. The SNIa compilation of Davis et al. (2007) has been used. The horizontal and vertical dotted lines denote the loci for cosmological constant models and geometric flatness, respectively, both of which are consistent with the data. Right-hand panel: The 68.3 and 95.4 per cent confidence limits in the (Ωm; w0, wet) plane determined from the fgas+ CMB + SNIa data for the general dark energy model (equation 6) with the curvature also included as a free parameter. Other details are as in the left-hand panel of Fig.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09F318-F895-4D68-B257-FE443D428B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7.12610.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3, 21 January 2008, Pages 879–896, </a:t>
            </a:r>
            <a:r>
              <a:rPr lang="en-US" altLang="en-US" sz="1000">
                <a:solidFill>
                  <a:srgbClr val="333333"/>
                </a:solidFill>
                <a:hlinkClick r:id="rId3"/>
              </a:rPr>
              <a:t>https://doi.org/10.1111/j.1365-2966.2007.12610.x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Left-hand panel: The 68.3 and 95.4 per cent confidence limits on the dark energy equation of state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Left-hand panel: The 68.3 and 95.4 per cent confidence limits on the dark energy equation of state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2024-04-27T03:14:11Z</dcterms:modified>
</cp:coreProperties>
</file>