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09C22-8D33-4425-95F5-CD3C302A33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EB47C-B830-4BE2-BC7A-2BB997A0D8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9AD3D-ACDA-4976-BD1D-EA19DA4AC4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2024-04-26T10:17:13Z</dcterms:modified>
</cp:coreProperties>
</file>