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4F3FD-1FA2-46FB-B707-A5DB1EA4F1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C92C7-CDEE-44E3-9A63-F057E408FC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c-Fos expression and PV prevelance in the GStg cortex. (A) Representative confocal heat maps of c-Fos immunoreactivity in G-Stg-V1 brains at 4 rostrocaudal levels similar to those in Figure 1. (B) Ratios of pixel densities of c-Fos immunoreactivity in cortical areas (y-axis) of GStg-V1 mice compared with WT brains. Labeling and quantifications were conducted similar to what is described in Figure 1. See Table 1 for more details and abbreviations. (C) Example of a PV+ GFP+ transplanted neuron (arrows) in V1 of a GStg-V1 mouse. (D) Scatter plots of normalized PV prevalence indices (PVPI) and rescued indices normalized for each of 10 GStg-V1 mice (x-axis) measured 3–4 weeks post-transplantation. Normalized behavioral indices: HT/h, head tilts per hour; MS/h, minutes seizure per hour; BW, body weight; SD, seizure duration. PVPI data were ordered from lowest to highest in both plots (blue progression line). There is no correlation between PVPI and any of the rescued indices in GStg-V1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7C318-C0ED-45E0-B795-DF3D148A87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2970–2979,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Analysis of c-Fos expression and PV prevelance in the GStg cortex. (A) Representative confocal heat maps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Analysis of c-Fos expression and PV prevelance in the GStg cortex. (A) Representative confocal heat maps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2024-04-26T16:58:44Z</dcterms:modified>
</cp:coreProperties>
</file>