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4A132-4002-4670-9935-8D5CF5DA7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A0C7B-2807-4BD6-87A0-A55B64895D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2DDAA-276E-4E4E-B4D7-42E7642B61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2024-04-27T02:02:35Z</dcterms:modified>
</cp:coreProperties>
</file>