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070EE-0028-4528-9EAC-9FE1D48259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6ED9A-9912-46E4-AAF0-A2A2981DA5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BD2422-2E64-4334-9249-76B06B41EC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2024-04-26T10:56:01Z</dcterms:modified>
</cp:coreProperties>
</file>