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3972E-0A1C-4F5C-9398-96A7E63C33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C471C-5085-4922-8157-EE369A207D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showing the correlation between CsA exposure and MPA exposure at (A) Day 7, (B) Month 1 and (C) Month 3 of the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2AF99-0437-4230-B857-C61801BFB7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p1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2009, Pages 2269–2276,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https://doi.org/10.1093/ndt/gfp162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Scatter plots showing the correlation between CsA exposure and MPA exposure at (A) Day 7, (B) Month 1 and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67100" y="1371600"/>
            <a:ext cx="21984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Scatter plots showing the correlation between CsA exposure and MPA exposure at (A) Day 7, (B) Month 1 and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2024-04-26T16:28:29Z</dcterms:modified>
</cp:coreProperties>
</file>