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B2CBD3-F297-4767-BE59-6857A7B0D4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610C09-5876-40F6-892A-71A881F43C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86AF47-0CA1-42E3-9E61-E7B777D308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2024-09-19T08:22:05Z</dcterms:modified>
</cp:coreProperties>
</file>