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918AC-FA41-4650-AA77-935DAEAB84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C375C-6737-48D4-8122-345D64553F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75A07-2F4D-4308-9A79-B1B41EE883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2024-09-20T03:54:25Z</dcterms:modified>
</cp:coreProperties>
</file>