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FC17A-B6C6-479D-B3A1-78F475153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E134B-26DD-40DD-9B55-1B5C706C8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Measurements, survival curves and histological analyses of WT and VCPR155H/R155H mice on normal and LEDs. (A) Weight measurements, (B) grip strength analysis and (C) Kaplan–Meier survival curve of WT and VCPR155H/R155H mice (P≤ 0.001). H&amp;E staining of quadriceps muscle from WT and VCPR155H/R155H animals at (D and E) 3 weeks of age depicting centrally located nuclei and necrosis (black arrows) on a ND and significant improvement in muscle architecture (arrows) on LED and (F and G) 4 months and 9 months of age showing centrally localized nuclei and increased endomysial space (black arrow), respectively, on normal versus LEDs (magnification: 630×). The number of mice analyzed per experiment is 5–6.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 analysis of quadriceps in VCPR155H/R155H and WT animals on normal and LEDs. EMG data of (A) WT animals and (C) VCPR155H/R155H animals on a ND at 3 weeks of age, and (B) WT animals and (D) VCPR155H/R155H animals on a LED at 3 weeks of age. Each graph shows a representative from three animals analyzed. (E) EMG muscle measurements (bilateral tibialis anterior, bilateral hamstrings, bilateral medial gastrocnemius and unilateral thoracic paraspinal muscles) of 3-week-old WT and VCPR155H/R155H animals on ND versus LEDs. **denotes a statistical significance of P≤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Autophagy is stimulated in the quadriceps of WT and VCPR155H/R155H mice on a LED. Quadriceps muscles from 3-week-old WT and VCPR155H/R155H mice on a (A, C, E and G) ND and (B, D, F and H) LED were stained with anti-ubiquitin, LC3, p62 and TDP-43-specific antibodies, respectively (shown by arrows). Nuclei were stained with DAPI (magnification: 630×). (I) Western blot expression analysis of autophagy proteins including ubiquitin, LC3-I/II, p62 and TDP-43. Alpha-tubulin was used as a positive control. Densitometric analysis of western blot bands as shown in a bar graph. The number of mice analyzed per experiment is 5–6.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Mitochondrial enzyme analysis of the WT and VCPR155H/R155H mouse quadriceps muscles on normal and LEDs. Quadriceps muscles from WT and VCPR155H/R155H mice at 3 weeks of age on (A) normal and (‘ragged red’ fibers and fiber degeneration shown by arrows) and (B) LEDs were stained with Gomori Trichrome. Quadriceps muscles from WT and VCPR155H/R155H mice at 3 weeks of age on a (C) normal and (D) LEDs stained with NADH antibody. Quadriceps muscles from WT and VCPR155H/R155H mice at 3 weeks of age on a (E) normal and (F) LEDs stained with SDH antibody. Quadriceps muscles from WT and VCPR155H/R155H mice at 3 weeks of age on a (G) normal and (H) LEDs stained with Oil Red O (Magnification: 400×). The number of mice analyzed per experiment is 5–6.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MicroCT analysis of hind limb bones in WT and VCPR155H/R155H animals on normal and LEDs. (A–H) MicroCT images showed thoracic and cervical kyphosis of the VCPR155H/R155H mice at 3 weeks, 4 months and 9 months of age. (I–P) Close inspection of the long hind limb bones revealed lucencies of the proximal tibiae (shown by arrows) in the 3-week-old VCPR155H/R155H mice on an ND and in the 4-month and 9-month-old VCPR155H/R155H mice on the LED. (Q) Quantification of Paget-like lesions from ND and LED WT and VCPR155H/R155H animals at 3 weeks, 4 months and 9 months of age. The number of mice analyzed per experiment is 5–6.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Lipid analyses of quadriceps muscles and livers from WT and VCPR155H/R155H animals on normal and LEDs. (A and B) Levels of non-esterified palmitic acids (A, n = 4–6) and d18:1/16:0 ceramides (B, n = 7–9) in the quadriceps of WT and VCPR155H/R155H mice on the normal versus LEDs were determined by using liquid chromatography–mass spectrometry (LC–MS). (C and D) Levels of non-esterified palmitic acids (C) or d18:1/16:0 ceramide (D) in the liver of WT and VCPR155H/R155H mice on the normal versus LEDs were determined using LC–MS (n = 4–6). (E) Percentage of TUNEL+ fibroblasts from WT and VCPR155H/R155H animals treated for 24 h with increasing ceramide concentrations. Experiments were done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4EFFF-3FC3-4D97-9BE7-307A172CE73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mg/ddt5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Measurements, survival curves and histological analyses of WT and VCP</a:t>
            </a:r>
            <a:r>
              <a:rPr lang="en-US" altLang="en-US" b="0" baseline="30000"/>
              <a:t>R155H/R155H</a:t>
            </a:r>
            <a:r>
              <a:rPr lang="en-US" altLang="en-US" b="0"/>
              <a:t> mice on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EMG analysis of quadriceps in VCP</a:t>
            </a:r>
            <a:r>
              <a:rPr lang="en-US" altLang="en-US" b="0" baseline="30000"/>
              <a:t>R155H/R155H</a:t>
            </a:r>
            <a:r>
              <a:rPr lang="en-US" altLang="en-US" b="0"/>
              <a:t> and WT animals on normal and LEDs. EMG data of (A) WT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Autophagy is stimulated in the quadriceps of WT and VCP</a:t>
            </a:r>
            <a:r>
              <a:rPr lang="en-US" altLang="en-US" b="0" baseline="30000"/>
              <a:t>R155H/R155H</a:t>
            </a:r>
            <a:r>
              <a:rPr lang="en-US" altLang="en-US" b="0"/>
              <a:t> mice on a LED. Quadriceps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Mitochondrial enzyme analysis of the WT and VCP</a:t>
            </a:r>
            <a:r>
              <a:rPr lang="en-US" altLang="en-US" b="0" baseline="30000"/>
              <a:t>R155H/R155H</a:t>
            </a:r>
            <a:r>
              <a:rPr lang="en-US" altLang="en-US" b="0"/>
              <a:t> mouse quadriceps muscles on normal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4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MicroCT analysis of hind limb bones in WT and VCP</a:t>
            </a:r>
            <a:r>
              <a:rPr lang="en-US" altLang="en-US" b="0" baseline="30000"/>
              <a:t>R155H/R155H</a:t>
            </a:r>
            <a:r>
              <a:rPr lang="en-US" altLang="en-US" b="0"/>
              <a:t> animals on normal and LEDs. (A–H)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1333–1344,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Lipid analyses of quadriceps muscles and livers from WT and VCP</a:t>
            </a:r>
            <a:r>
              <a:rPr lang="en-US" altLang="en-US" b="0" baseline="30000"/>
              <a:t>R155H/R155H</a:t>
            </a:r>
            <a:r>
              <a:rPr lang="en-US" altLang="en-US" b="0"/>
              <a:t> animals on normal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5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Measurements, survival curves and histological analyses of WT and VCPR155H/R155H mice on normal ...</vt:lpstr>
      <vt:lpstr>Figure 2. EMG analysis of quadriceps in VCPR155H/R155H and WT animals on normal and LEDs. EMG data of (A) WT ...</vt:lpstr>
      <vt:lpstr>Figure 3. Autophagy is stimulated in the quadriceps of WT and VCPR155H/R155H mice on a LED. Quadriceps ...</vt:lpstr>
      <vt:lpstr>Figure 4. Mitochondrial enzyme analysis of the WT and VCPR155H/R155H mouse quadriceps muscles on normal and ...</vt:lpstr>
      <vt:lpstr>Figure 5. MicroCT analysis of hind limb bones in WT and VCPR155H/R155H animals on normal and LEDs. (A–H) ...</vt:lpstr>
      <vt:lpstr>Figure 6. Lipid analyses of quadriceps muscles and livers from WT and VCPR155H/R155H animals on normal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2024-04-26T03:21:12Z</dcterms:modified>
</cp:coreProperties>
</file>