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CE3CFD2-81EE-482A-8256-A653F9BA091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8D318F-642F-41C0-909C-524A7A9C1DC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The moderately to high PSQ group had significant smaller right hippocampal volume at both T5 and T6 compared with the low PSQ group. No significant changes in left hippocampal volume were found, although the trend was similar to that for the right hippocampus. *Significant group differences (P &lt; 0.05). The graphs represent mean values ± SEM.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2016.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4D3B44C-C0FE-4E68-9851-F1D346239F8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w15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8, August 2016, Pages 3527–3533, </a:t>
            </a:r>
            <a:r>
              <a:rPr lang="en-US" altLang="en-US" sz="1000">
                <a:solidFill>
                  <a:srgbClr val="333333"/>
                </a:solidFill>
                <a:hlinkClick r:id="rId3"/>
              </a:rPr>
              <a:t>https://doi.org/10.1093/cercor/bhw154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The moderately to high PSQ group had significant smaller right hippocampal volume at both T5 and T6 compared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The moderately to high PSQ group had significant smaller right hippocampal volume at both T5 and T6 compared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2024-09-20T21:25:34Z</dcterms:modified>
</cp:coreProperties>
</file>