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E3CFD2-81EE-482A-8256-A653F9BA09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D318F-642F-41C0-909C-524A7A9C1D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moderately to high PSQ group had significant smaller right hippocampal volume at both T5 and T6 compared with the low PSQ group. No significant changes in left hippocampal volume were found, although the trend was similar to that for the right hippocampus. *Significant group differences (P &lt; 0.05). The graphs represent mean values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3B44C-C0FE-4E68-9851-F1D346239F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3527–3533, </a:t>
            </a:r>
            <a:r>
              <a:rPr lang="en-US" altLang="en-US" sz="1000">
                <a:solidFill>
                  <a:srgbClr val="333333"/>
                </a:solidFill>
                <a:hlinkClick r:id="rId3"/>
              </a:rPr>
              <a:t>https://doi.org/10.1093/cercor/bhw154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moderately to high PSQ group had significant smaller right hippocampal volume at both T5 and T6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moderately to high PSQ group had significant smaller right hippocampal volume at both T5 and T6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2024-09-20T21:25:34Z</dcterms:modified>
</cp:coreProperties>
</file>