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B70EA5-FB01-4E70-86EF-B0695262C6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BD9BE5-61CE-4F2D-87B0-39F6217FD5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Plots generated by RPHAST in vignette #1. (A) Browser-like plot showing genes, conserved elements and conservation scores in a region of interest. (B) Length distributions for coding, noncoding and all elements. (C) Enrichment and composition of conserved elements by annotation 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54AE14-A5FF-43C4-887D-FAF2F47D7F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b/bbq07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12, Issue 1, January 2011, Pages 41–51,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https://doi.org/10.1093/bib/bbq072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2: </a:t>
            </a:r>
            <a:r>
              <a:rPr lang="en-US" altLang="en-US" b="0"/>
              <a:t>Plots generated by RPHAST in vignette #1. (A) Browser-like plot showing genes, conserved elements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2: Plots generated by RPHAST in vignette #1. (A) Browser-like plot showing genes, conserved elements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2024-04-26T16:06:25Z</dcterms:modified>
</cp:coreProperties>
</file>