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FEA7FF-C10E-4826-AE81-DE81C58725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092F34-11FE-42A6-97EF-C5DDD0F044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F6CB8B-03FA-4991-8E87-08C433B422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2024-09-19T06:37:17Z</dcterms:modified>
</cp:coreProperties>
</file>