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CF7D6D-6258-4226-99AE-A6DBB27E00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F41A2D-24D8-46F2-96DA-B6056F657B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91573C-E511-4E77-A632-82B076149F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2024-05-11T03:09:40Z</dcterms:modified>
</cp:coreProperties>
</file>