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F2652-DF1A-4145-8A7C-44FB4E421B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674FF-1C60-4E6C-995A-FB9033CD7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6240F-E294-4309-8ACF-617B2860D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2024-09-20T04:50:18Z</dcterms:modified>
</cp:coreProperties>
</file>