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428E10-7EA9-4900-867D-C54F58C6348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DDDD87-15B9-49CC-82B0-BE98CECAB68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CDX2 and SOX2 regulation by the BMP pathway. (A) Western blot for CDX2 and SOX2 expression in AGS cells upon activation of the BMP pathway by the addition of BMP2 to the culture medium. Vehicle-treated cells were used as control. (B) Western blot for SMAD4, CDX2 and SOX2 in AGS cells with SMAD4 knock-down (SMAD4i) and respective scrambled control (Sc). β-actin was used as a loading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9ECA35-6CA3-400A-908E-77173C90759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arcin/bgs2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33, Issue 10, October 2012, Pages 1985–1992, </a:t>
            </a:r>
            <a:r>
              <a:rPr lang="en-US" altLang="en-US" sz="1000">
                <a:solidFill>
                  <a:srgbClr val="333333"/>
                </a:solidFill>
                <a:hlinkClick r:id="rId3"/>
              </a:rPr>
              <a:t>https://doi.org/10.1093/carcin/bgs233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CDX2 and SOX2 regulation by the BMP pathway. (A) Western blot for CDX2 and SOX2 expression in AGS cells upon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CDX2 and SOX2 regulation by the BMP pathway. (A) Western blot for CDX2 and SOX2 expression in AGS cells upon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2024-04-27T02:30:51Z</dcterms:modified>
</cp:coreProperties>
</file>